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73152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0582" autoAdjust="0"/>
  </p:normalViewPr>
  <p:slideViewPr>
    <p:cSldViewPr snapToGrid="0">
      <p:cViewPr varScale="1">
        <p:scale>
          <a:sx n="72" d="100"/>
          <a:sy n="72" d="100"/>
        </p:scale>
        <p:origin x="26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FA93B-385F-4509-BE2E-3CE50490EF95}" type="datetimeFigureOut">
              <a:rPr lang="en-US" smtClean="0"/>
              <a:t>05/14/18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70038" y="1173163"/>
            <a:ext cx="396240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57A24-E6CD-489C-BCE4-B1E193990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Adult Supervisors: </a:t>
            </a:r>
          </a:p>
          <a:p>
            <a:endParaRPr lang="en-US" dirty="0"/>
          </a:p>
          <a:p>
            <a:r>
              <a:rPr lang="en-US" dirty="0"/>
              <a:t>Type in your student’s name,</a:t>
            </a:r>
            <a:r>
              <a:rPr lang="en-US" baseline="0" dirty="0"/>
              <a:t> replacing “Insert Student’s Name Here”</a:t>
            </a:r>
          </a:p>
          <a:p>
            <a:endParaRPr lang="en-US" baseline="0" dirty="0"/>
          </a:p>
          <a:p>
            <a:r>
              <a:rPr lang="en-US" baseline="0" dirty="0"/>
              <a:t>If your student read Cold-Case Christianity for Kids and answered the questions in the CSI Assignment boxes, edit the “with Distinction (or Great Distinction)” line to read: with Distinction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If your student read Cold-Case Christianity for Kids, printed the fill-in sheets and activities, completed them and assembled them into an Academy Notebook, edit the “with Distinction (or Great Distinction)” line to read: with Great Distinction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Print the </a:t>
            </a:r>
            <a:r>
              <a:rPr lang="en-US" baseline="0"/>
              <a:t>edited certificate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7A24-E6CD-489C-BCE4-B1E1939905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5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187"/>
            <a:ext cx="7772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8D79-B681-4671-A67A-B11DDC80C616}" type="datetimeFigureOut">
              <a:rPr lang="en-US" smtClean="0"/>
              <a:t>05/14/18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DF08-DB4B-4BA9-94E1-A6F912C5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8D79-B681-4671-A67A-B11DDC80C616}" type="datetimeFigureOut">
              <a:rPr lang="en-US" smtClean="0"/>
              <a:t>05/14/18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DF08-DB4B-4BA9-94E1-A6F912C5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2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89467"/>
            <a:ext cx="197167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89467"/>
            <a:ext cx="5800725" cy="61992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8D79-B681-4671-A67A-B11DDC80C616}" type="datetimeFigureOut">
              <a:rPr lang="en-US" smtClean="0"/>
              <a:t>05/14/18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DF08-DB4B-4BA9-94E1-A6F912C5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6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8D79-B681-4671-A67A-B11DDC80C616}" type="datetimeFigureOut">
              <a:rPr lang="en-US" smtClean="0"/>
              <a:t>05/14/18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DF08-DB4B-4BA9-94E1-A6F912C5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3722"/>
            <a:ext cx="78867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95429"/>
            <a:ext cx="78867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8D79-B681-4671-A67A-B11DDC80C616}" type="datetimeFigureOut">
              <a:rPr lang="en-US" smtClean="0"/>
              <a:t>05/14/18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DF08-DB4B-4BA9-94E1-A6F912C5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8D79-B681-4671-A67A-B11DDC80C616}" type="datetimeFigureOut">
              <a:rPr lang="en-US" smtClean="0"/>
              <a:t>05/14/18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DF08-DB4B-4BA9-94E1-A6F912C5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5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9468"/>
            <a:ext cx="78867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93241"/>
            <a:ext cx="3868340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72080"/>
            <a:ext cx="3868340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793241"/>
            <a:ext cx="3887391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672080"/>
            <a:ext cx="3887391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8D79-B681-4671-A67A-B11DDC80C616}" type="datetimeFigureOut">
              <a:rPr lang="en-US" smtClean="0"/>
              <a:t>05/14/18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DF08-DB4B-4BA9-94E1-A6F912C5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8D79-B681-4671-A67A-B11DDC80C616}" type="datetimeFigureOut">
              <a:rPr lang="en-US" smtClean="0"/>
              <a:t>05/14/18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DF08-DB4B-4BA9-94E1-A6F912C5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8D79-B681-4671-A67A-B11DDC80C616}" type="datetimeFigureOut">
              <a:rPr lang="en-US" smtClean="0"/>
              <a:t>05/14/18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DF08-DB4B-4BA9-94E1-A6F912C5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6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3255"/>
            <a:ext cx="462915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8D79-B681-4671-A67A-B11DDC80C616}" type="datetimeFigureOut">
              <a:rPr lang="en-US" smtClean="0"/>
              <a:t>05/14/18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DF08-DB4B-4BA9-94E1-A6F912C5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2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53255"/>
            <a:ext cx="462915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8D79-B681-4671-A67A-B11DDC80C616}" type="datetimeFigureOut">
              <a:rPr lang="en-US" smtClean="0"/>
              <a:t>05/14/18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DF08-DB4B-4BA9-94E1-A6F912C5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3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9468"/>
            <a:ext cx="78867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47333"/>
            <a:ext cx="78867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8D79-B681-4671-A67A-B11DDC80C616}" type="datetimeFigureOut">
              <a:rPr lang="en-US" smtClean="0"/>
              <a:t>05/14/18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780108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DF08-DB4B-4BA9-94E1-A6F912C5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1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866DC2A-FC8E-43E5-8846-919539FDE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7572" y="2674833"/>
            <a:ext cx="7144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Student’s Name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9350" y="5473461"/>
            <a:ext cx="714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Distinction (or Great Distinction)</a:t>
            </a:r>
          </a:p>
        </p:txBody>
      </p:sp>
    </p:spTree>
    <p:extLst>
      <p:ext uri="{BB962C8B-B14F-4D97-AF65-F5344CB8AC3E}">
        <p14:creationId xmlns:p14="http://schemas.microsoft.com/office/powerpoint/2010/main" val="256837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109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</dc:creator>
  <cp:lastModifiedBy>Jim Wallace</cp:lastModifiedBy>
  <cp:revision>9</cp:revision>
  <cp:lastPrinted>2016-03-23T20:01:08Z</cp:lastPrinted>
  <dcterms:created xsi:type="dcterms:W3CDTF">2016-03-23T19:44:49Z</dcterms:created>
  <dcterms:modified xsi:type="dcterms:W3CDTF">2018-05-14T13:57:20Z</dcterms:modified>
</cp:coreProperties>
</file>